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75" r:id="rId4"/>
    <p:sldId id="270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8" autoAdjust="0"/>
    <p:restoredTop sz="94660"/>
  </p:normalViewPr>
  <p:slideViewPr>
    <p:cSldViewPr snapToGrid="0">
      <p:cViewPr varScale="1">
        <p:scale>
          <a:sx n="55" d="100"/>
          <a:sy n="55" d="100"/>
        </p:scale>
        <p:origin x="8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BFF8-9AB6-44BE-AB2A-540F579C4374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F3BC-5D2E-4330-9F04-EAC190CBB4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4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BFF8-9AB6-44BE-AB2A-540F579C4374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F3BC-5D2E-4330-9F04-EAC190CBB4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BFF8-9AB6-44BE-AB2A-540F579C4374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F3BC-5D2E-4330-9F04-EAC190CBB4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7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BFF8-9AB6-44BE-AB2A-540F579C4374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F3BC-5D2E-4330-9F04-EAC190CBB4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BFF8-9AB6-44BE-AB2A-540F579C4374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F3BC-5D2E-4330-9F04-EAC190CBB4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1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BFF8-9AB6-44BE-AB2A-540F579C4374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F3BC-5D2E-4330-9F04-EAC190CBB4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2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BFF8-9AB6-44BE-AB2A-540F579C4374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F3BC-5D2E-4330-9F04-EAC190CBB4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5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BFF8-9AB6-44BE-AB2A-540F579C4374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F3BC-5D2E-4330-9F04-EAC190CBB4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3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BFF8-9AB6-44BE-AB2A-540F579C4374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F3BC-5D2E-4330-9F04-EAC190CBB4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4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BFF8-9AB6-44BE-AB2A-540F579C4374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F3BC-5D2E-4330-9F04-EAC190CBB4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4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BFF8-9AB6-44BE-AB2A-540F579C4374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F3BC-5D2E-4330-9F04-EAC190CBB4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1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3BFF8-9AB6-44BE-AB2A-540F579C4374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5F3BC-5D2E-4330-9F04-EAC190CBB4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9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3031" r="4391" b="3030"/>
          <a:stretch/>
        </p:blipFill>
        <p:spPr>
          <a:xfrm>
            <a:off x="6695436" y="1402658"/>
            <a:ext cx="2519699" cy="3396115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81371" r="16714" b="11236"/>
          <a:stretch/>
        </p:blipFill>
        <p:spPr>
          <a:xfrm>
            <a:off x="8604271" y="1479670"/>
            <a:ext cx="400392" cy="15158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5" name="Grupo 4"/>
          <p:cNvGrpSpPr/>
          <p:nvPr/>
        </p:nvGrpSpPr>
        <p:grpSpPr>
          <a:xfrm>
            <a:off x="4352355" y="1415725"/>
            <a:ext cx="1410190" cy="3399423"/>
            <a:chOff x="1913955" y="1169709"/>
            <a:chExt cx="1410190" cy="3399423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6" t="2652" r="5122" b="2693"/>
            <a:stretch/>
          </p:blipFill>
          <p:spPr>
            <a:xfrm>
              <a:off x="1913955" y="1169709"/>
              <a:ext cx="1410190" cy="3399423"/>
            </a:xfrm>
            <a:prstGeom prst="rect">
              <a:avLst/>
            </a:prstGeom>
          </p:spPr>
        </p:pic>
        <p:sp>
          <p:nvSpPr>
            <p:cNvPr id="2" name="CuadroTexto 1"/>
            <p:cNvSpPr txBox="1"/>
            <p:nvPr/>
          </p:nvSpPr>
          <p:spPr>
            <a:xfrm>
              <a:off x="2042204" y="3106615"/>
              <a:ext cx="513429" cy="18425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CL" sz="400" dirty="0" smtClean="0"/>
                <a:t>EL MERCURIO</a:t>
              </a:r>
            </a:p>
            <a:p>
              <a:r>
                <a:rPr lang="es-CL" sz="200" dirty="0" smtClean="0"/>
                <a:t>4 mayo 1980</a:t>
              </a:r>
              <a:endParaRPr lang="en-US" sz="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36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2062818" y="3976036"/>
            <a:ext cx="1713679" cy="2018820"/>
            <a:chOff x="1083950" y="3022112"/>
            <a:chExt cx="2197495" cy="266818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5" t="3309" r="4496" b="2760"/>
            <a:stretch/>
          </p:blipFill>
          <p:spPr>
            <a:xfrm>
              <a:off x="1083950" y="3022112"/>
              <a:ext cx="2197495" cy="2668185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511" y="3059499"/>
              <a:ext cx="1422372" cy="340396"/>
            </a:xfrm>
            <a:prstGeom prst="rect">
              <a:avLst/>
            </a:prstGeom>
          </p:spPr>
        </p:pic>
      </p:grpSp>
      <p:grpSp>
        <p:nvGrpSpPr>
          <p:cNvPr id="13" name="Grupo 12"/>
          <p:cNvGrpSpPr/>
          <p:nvPr/>
        </p:nvGrpSpPr>
        <p:grpSpPr>
          <a:xfrm>
            <a:off x="8943575" y="2179320"/>
            <a:ext cx="2227346" cy="3308145"/>
            <a:chOff x="4608369" y="943780"/>
            <a:chExt cx="2587635" cy="3939341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369" y="943780"/>
              <a:ext cx="2587635" cy="39393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640" y="2830286"/>
              <a:ext cx="1107440" cy="2922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8" name="Grupo 17"/>
          <p:cNvGrpSpPr/>
          <p:nvPr/>
        </p:nvGrpSpPr>
        <p:grpSpPr>
          <a:xfrm>
            <a:off x="1657764" y="896276"/>
            <a:ext cx="1874895" cy="2272981"/>
            <a:chOff x="1093254" y="557305"/>
            <a:chExt cx="1874895" cy="2272981"/>
          </a:xfrm>
        </p:grpSpPr>
        <p:grpSp>
          <p:nvGrpSpPr>
            <p:cNvPr id="16" name="Grupo 15"/>
            <p:cNvGrpSpPr/>
            <p:nvPr/>
          </p:nvGrpSpPr>
          <p:grpSpPr>
            <a:xfrm>
              <a:off x="1093254" y="557305"/>
              <a:ext cx="1874895" cy="2272981"/>
              <a:chOff x="4295303" y="269413"/>
              <a:chExt cx="2574076" cy="2926445"/>
            </a:xfrm>
          </p:grpSpPr>
          <p:pic>
            <p:nvPicPr>
              <p:cNvPr id="85" name="Imagen 8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5303" y="269413"/>
                <a:ext cx="2574076" cy="29264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sp>
            <p:nvSpPr>
              <p:cNvPr id="86" name="Rectángulo 85"/>
              <p:cNvSpPr/>
              <p:nvPr/>
            </p:nvSpPr>
            <p:spPr>
              <a:xfrm>
                <a:off x="4350200" y="745750"/>
                <a:ext cx="1244426" cy="11554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885" y="1920240"/>
                <a:ext cx="1252676" cy="368434"/>
              </a:xfrm>
              <a:prstGeom prst="rect">
                <a:avLst/>
              </a:prstGeom>
            </p:spPr>
          </p:pic>
        </p:grpSp>
        <p:grpSp>
          <p:nvGrpSpPr>
            <p:cNvPr id="4" name="Grupo 3"/>
            <p:cNvGrpSpPr/>
            <p:nvPr/>
          </p:nvGrpSpPr>
          <p:grpSpPr>
            <a:xfrm>
              <a:off x="1133240" y="1824726"/>
              <a:ext cx="1139228" cy="292966"/>
              <a:chOff x="4350200" y="1901208"/>
              <a:chExt cx="1415549" cy="263800"/>
            </a:xfrm>
          </p:grpSpPr>
          <p:cxnSp>
            <p:nvCxnSpPr>
              <p:cNvPr id="78" name="Conector recto 77"/>
              <p:cNvCxnSpPr/>
              <p:nvPr/>
            </p:nvCxnSpPr>
            <p:spPr>
              <a:xfrm flipV="1">
                <a:off x="5765749" y="1985032"/>
                <a:ext cx="0" cy="73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ángulo 78"/>
              <p:cNvSpPr/>
              <p:nvPr/>
            </p:nvSpPr>
            <p:spPr>
              <a:xfrm>
                <a:off x="4350200" y="1901208"/>
                <a:ext cx="1117005" cy="2637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Conector recto 81"/>
              <p:cNvCxnSpPr/>
              <p:nvPr/>
            </p:nvCxnSpPr>
            <p:spPr>
              <a:xfrm>
                <a:off x="4350200" y="2165007"/>
                <a:ext cx="111700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ector recto 82"/>
              <p:cNvCxnSpPr/>
              <p:nvPr/>
            </p:nvCxnSpPr>
            <p:spPr>
              <a:xfrm>
                <a:off x="4350200" y="1901208"/>
                <a:ext cx="0" cy="2637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83"/>
              <p:cNvCxnSpPr/>
              <p:nvPr/>
            </p:nvCxnSpPr>
            <p:spPr>
              <a:xfrm flipV="1">
                <a:off x="5467205" y="1901208"/>
                <a:ext cx="0" cy="263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upo 5"/>
          <p:cNvGrpSpPr/>
          <p:nvPr/>
        </p:nvGrpSpPr>
        <p:grpSpPr>
          <a:xfrm>
            <a:off x="4464851" y="1494255"/>
            <a:ext cx="4034210" cy="3057789"/>
            <a:chOff x="7672880" y="673167"/>
            <a:chExt cx="4034210" cy="3057789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4" t="3178" r="27147" b="2846"/>
            <a:stretch/>
          </p:blipFill>
          <p:spPr>
            <a:xfrm>
              <a:off x="7672880" y="673167"/>
              <a:ext cx="1697519" cy="3057789"/>
            </a:xfrm>
            <a:prstGeom prst="rect">
              <a:avLst/>
            </a:prstGeom>
            <a:ln w="28575">
              <a:solidFill>
                <a:schemeClr val="tx1"/>
              </a:solidFill>
              <a:prstDash val="solid"/>
            </a:ln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0615" y="673167"/>
              <a:ext cx="2246475" cy="3057789"/>
            </a:xfrm>
            <a:prstGeom prst="rect">
              <a:avLst/>
            </a:prstGeom>
            <a:ln w="28575">
              <a:solidFill>
                <a:schemeClr val="tx1"/>
              </a:solidFill>
              <a:prstDash val="solid"/>
            </a:ln>
          </p:spPr>
        </p:pic>
      </p:grpSp>
    </p:spTree>
    <p:extLst>
      <p:ext uri="{BB962C8B-B14F-4D97-AF65-F5344CB8AC3E}">
        <p14:creationId xmlns:p14="http://schemas.microsoft.com/office/powerpoint/2010/main" val="39915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34" y="583130"/>
            <a:ext cx="2235824" cy="2832357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815837" y="555501"/>
            <a:ext cx="2315289" cy="4279735"/>
            <a:chOff x="2351577" y="180109"/>
            <a:chExt cx="2937540" cy="528954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7744" y="4034970"/>
              <a:ext cx="2769342" cy="1434679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77" y="180109"/>
              <a:ext cx="2937540" cy="3956461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4747" r="2838" b="4891"/>
          <a:stretch/>
        </p:blipFill>
        <p:spPr>
          <a:xfrm>
            <a:off x="6888736" y="1080345"/>
            <a:ext cx="2147393" cy="1338751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512129" y="3797132"/>
            <a:ext cx="3048000" cy="2076208"/>
            <a:chOff x="5267377" y="1680753"/>
            <a:chExt cx="5053584" cy="4158998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273" y="1680753"/>
              <a:ext cx="4431792" cy="505968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377" y="2063279"/>
              <a:ext cx="5053584" cy="3776472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94" y="2321892"/>
            <a:ext cx="2859937" cy="38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329271" y="1606731"/>
            <a:ext cx="4011278" cy="3565712"/>
            <a:chOff x="2723741" y="1730185"/>
            <a:chExt cx="4733304" cy="396582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0" t="2730" r="4577" b="3009"/>
            <a:stretch/>
          </p:blipFill>
          <p:spPr>
            <a:xfrm>
              <a:off x="5371691" y="2239327"/>
              <a:ext cx="2085354" cy="34566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741" y="1730185"/>
              <a:ext cx="2809875" cy="485775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741" y="2286060"/>
              <a:ext cx="2647950" cy="3409950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9231922" y="2850883"/>
            <a:ext cx="2098040" cy="2870200"/>
            <a:chOff x="6991201" y="237789"/>
            <a:chExt cx="5043055" cy="6400801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9" t="82365" r="11810" b="9336"/>
            <a:stretch/>
          </p:blipFill>
          <p:spPr>
            <a:xfrm>
              <a:off x="7232075" y="332509"/>
              <a:ext cx="1385454" cy="554181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6" t="3364" r="3988" b="3302"/>
            <a:stretch/>
          </p:blipFill>
          <p:spPr>
            <a:xfrm>
              <a:off x="6991201" y="237789"/>
              <a:ext cx="5043055" cy="6400801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439" y="522514"/>
              <a:ext cx="1701136" cy="4373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10267949" y="4008134"/>
              <a:ext cx="1533526" cy="22593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817325" y="734538"/>
            <a:ext cx="4069920" cy="4294662"/>
            <a:chOff x="3311245" y="221673"/>
            <a:chExt cx="6622451" cy="6442364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" t="3232" r="4309" b="2828"/>
            <a:stretch/>
          </p:blipFill>
          <p:spPr>
            <a:xfrm>
              <a:off x="3311245" y="221673"/>
              <a:ext cx="4391891" cy="6442364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2" t="2723" r="2560" b="2840"/>
            <a:stretch/>
          </p:blipFill>
          <p:spPr>
            <a:xfrm>
              <a:off x="7633842" y="221673"/>
              <a:ext cx="2299854" cy="2313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19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031673" y="1184909"/>
            <a:ext cx="7245927" cy="4634000"/>
            <a:chOff x="4720591" y="819149"/>
            <a:chExt cx="7029449" cy="4082327"/>
          </a:xfrm>
        </p:grpSpPr>
        <p:grpSp>
          <p:nvGrpSpPr>
            <p:cNvPr id="8" name="Grupo 7"/>
            <p:cNvGrpSpPr/>
            <p:nvPr/>
          </p:nvGrpSpPr>
          <p:grpSpPr>
            <a:xfrm>
              <a:off x="9104534" y="819149"/>
              <a:ext cx="2645506" cy="4082327"/>
              <a:chOff x="4714874" y="814387"/>
              <a:chExt cx="2762251" cy="5229225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4875" y="814387"/>
                <a:ext cx="2762250" cy="5229225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sp>
            <p:nvSpPr>
              <p:cNvPr id="7" name="Rectángulo 6"/>
              <p:cNvSpPr/>
              <p:nvPr/>
            </p:nvSpPr>
            <p:spPr>
              <a:xfrm>
                <a:off x="4714874" y="814387"/>
                <a:ext cx="466725" cy="189833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591" y="1404615"/>
              <a:ext cx="4383942" cy="349686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916" y="819149"/>
              <a:ext cx="3908502" cy="143186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12" name="Grupo 11"/>
          <p:cNvGrpSpPr/>
          <p:nvPr/>
        </p:nvGrpSpPr>
        <p:grpSpPr>
          <a:xfrm>
            <a:off x="1272540" y="1006896"/>
            <a:ext cx="2324100" cy="4222117"/>
            <a:chOff x="1866900" y="747816"/>
            <a:chExt cx="2324100" cy="4222117"/>
          </a:xfrm>
        </p:grpSpPr>
        <p:grpSp>
          <p:nvGrpSpPr>
            <p:cNvPr id="13" name="Grupo 12"/>
            <p:cNvGrpSpPr/>
            <p:nvPr/>
          </p:nvGrpSpPr>
          <p:grpSpPr>
            <a:xfrm>
              <a:off x="1866900" y="747816"/>
              <a:ext cx="2324100" cy="2122318"/>
              <a:chOff x="2667001" y="332508"/>
              <a:chExt cx="6754086" cy="6754092"/>
            </a:xfrm>
          </p:grpSpPr>
          <p:grpSp>
            <p:nvGrpSpPr>
              <p:cNvPr id="17" name="Grupo 16"/>
              <p:cNvGrpSpPr/>
              <p:nvPr/>
            </p:nvGrpSpPr>
            <p:grpSpPr>
              <a:xfrm>
                <a:off x="2667001" y="332508"/>
                <a:ext cx="6754086" cy="6754092"/>
                <a:chOff x="2881745" y="332508"/>
                <a:chExt cx="6539341" cy="6442365"/>
              </a:xfrm>
            </p:grpSpPr>
            <p:pic>
              <p:nvPicPr>
                <p:cNvPr id="19" name="Imagen 18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6" t="2937" r="3893" b="3123"/>
                <a:stretch/>
              </p:blipFill>
              <p:spPr>
                <a:xfrm>
                  <a:off x="2881745" y="332508"/>
                  <a:ext cx="4835238" cy="6442365"/>
                </a:xfrm>
                <a:prstGeom prst="rect">
                  <a:avLst/>
                </a:prstGeom>
              </p:spPr>
            </p:pic>
            <p:pic>
              <p:nvPicPr>
                <p:cNvPr id="20" name="Imagen 19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81" t="2191" r="6430" b="2416"/>
                <a:stretch/>
              </p:blipFill>
              <p:spPr>
                <a:xfrm>
                  <a:off x="7647704" y="360218"/>
                  <a:ext cx="1773382" cy="6359237"/>
                </a:xfrm>
                <a:prstGeom prst="rect">
                  <a:avLst/>
                </a:prstGeom>
              </p:spPr>
            </p:pic>
          </p:grpSp>
          <p:sp>
            <p:nvSpPr>
              <p:cNvPr id="18" name="CuadroTexto 17"/>
              <p:cNvSpPr txBox="1"/>
              <p:nvPr/>
            </p:nvSpPr>
            <p:spPr>
              <a:xfrm>
                <a:off x="5500250" y="484907"/>
                <a:ext cx="1174876" cy="3917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s-CL" sz="200" dirty="0" smtClean="0"/>
                  <a:t>ERCILLA 29 oct. 1986</a:t>
                </a:r>
                <a:endParaRPr lang="en-US" sz="200" dirty="0"/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2366634" y="3073399"/>
              <a:ext cx="1354667" cy="1896534"/>
              <a:chOff x="4959927" y="249381"/>
              <a:chExt cx="4544291" cy="6442365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39" t="3135" r="4926" b="2926"/>
              <a:stretch/>
            </p:blipFill>
            <p:spPr>
              <a:xfrm>
                <a:off x="4959927" y="249381"/>
                <a:ext cx="4544291" cy="6442365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1" t="2523" r="6132" b="2352"/>
              <a:stretch/>
            </p:blipFill>
            <p:spPr>
              <a:xfrm>
                <a:off x="4973782" y="2521527"/>
                <a:ext cx="1544103" cy="4073236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1212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10</Words>
  <Application>Microsoft Office PowerPoint</Application>
  <PresentationFormat>Panorámica</PresentationFormat>
  <Paragraphs>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Paulina Bull Simpfendorfer</dc:creator>
  <cp:lastModifiedBy>Paulina Bull Simpfendorfer</cp:lastModifiedBy>
  <cp:revision>158</cp:revision>
  <dcterms:created xsi:type="dcterms:W3CDTF">2017-02-17T19:44:11Z</dcterms:created>
  <dcterms:modified xsi:type="dcterms:W3CDTF">2017-03-04T19:36:25Z</dcterms:modified>
</cp:coreProperties>
</file>